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73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4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2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69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6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22477E6-57F1-4D52-8C5B-5048870F5161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144DD4F-5432-4037-B96B-ECB1043F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8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AudioPhile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mk-MK" sz="2000" dirty="0" smtClean="0"/>
              <a:t>Напреден веб дизајн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mk-MK" dirty="0" smtClean="0"/>
              <a:t>Димитар Грозданов</a:t>
            </a:r>
          </a:p>
          <a:p>
            <a:r>
              <a:rPr lang="mk-MK" dirty="0" smtClean="0"/>
              <a:t>203090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73" y="397396"/>
            <a:ext cx="1524132" cy="365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76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261" y="184638"/>
            <a:ext cx="676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Одкако ќе се додадат производи во кошничката, таа изгледа вака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92" y="729889"/>
            <a:ext cx="3444538" cy="3833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1569" y="1055077"/>
            <a:ext cx="4562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dirty="0" smtClean="0"/>
              <a:t>Кога се додава/брише производ се користи </a:t>
            </a:r>
          </a:p>
          <a:p>
            <a:pPr algn="ctr"/>
            <a:r>
              <a:rPr lang="mk-MK" dirty="0" smtClean="0"/>
              <a:t>компонентата </a:t>
            </a:r>
            <a:r>
              <a:rPr lang="en-US" dirty="0" err="1" smtClean="0"/>
              <a:t>CardModalItem</a:t>
            </a:r>
            <a:r>
              <a:rPr lang="mk-MK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2811" y="1701408"/>
            <a:ext cx="5231047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</a:t>
            </a:r>
            <a:r>
              <a:rPr lang="en-US" sz="1200" dirty="0" err="1"/>
              <a:t>useEffect</a:t>
            </a:r>
            <a:r>
              <a:rPr lang="en-US" sz="1200" dirty="0"/>
              <a:t>(() =&gt; {</a:t>
            </a:r>
          </a:p>
          <a:p>
            <a:r>
              <a:rPr lang="en-US" sz="1200" dirty="0"/>
              <a:t>    if (</a:t>
            </a:r>
            <a:r>
              <a:rPr lang="en-US" sz="1200" b="1" dirty="0"/>
              <a:t>amount &gt; </a:t>
            </a:r>
            <a:r>
              <a:rPr lang="en-US" sz="1200" b="1" dirty="0" err="1"/>
              <a:t>item.amount</a:t>
            </a:r>
            <a:r>
              <a:rPr lang="en-US" sz="1200" dirty="0"/>
              <a:t>) </a:t>
            </a:r>
            <a:r>
              <a:rPr lang="en-US" sz="1200" dirty="0" err="1"/>
              <a:t>handleAdd</a:t>
            </a:r>
            <a:r>
              <a:rPr lang="en-US" sz="1200" dirty="0"/>
              <a:t>(item);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  if (</a:t>
            </a:r>
            <a:r>
              <a:rPr lang="en-US" sz="1200" b="1" dirty="0"/>
              <a:t>amount &lt; </a:t>
            </a:r>
            <a:r>
              <a:rPr lang="en-US" sz="1200" b="1" dirty="0" err="1"/>
              <a:t>item.amount</a:t>
            </a:r>
            <a:r>
              <a:rPr lang="en-US" sz="1200" dirty="0"/>
              <a:t>) </a:t>
            </a:r>
            <a:r>
              <a:rPr lang="en-US" sz="1200" dirty="0" err="1"/>
              <a:t>handleRemove</a:t>
            </a:r>
            <a:r>
              <a:rPr lang="en-US" sz="1200" dirty="0"/>
              <a:t>(item.id);</a:t>
            </a:r>
          </a:p>
          <a:p>
            <a:r>
              <a:rPr lang="en-US" sz="1200" dirty="0"/>
              <a:t>  }, [amount, item, </a:t>
            </a:r>
            <a:r>
              <a:rPr lang="en-US" sz="1200" dirty="0" err="1"/>
              <a:t>handleAdd</a:t>
            </a:r>
            <a:r>
              <a:rPr lang="en-US" sz="1200" dirty="0"/>
              <a:t>, </a:t>
            </a:r>
            <a:r>
              <a:rPr lang="en-US" sz="1200" dirty="0" err="1"/>
              <a:t>handleRemove</a:t>
            </a:r>
            <a:r>
              <a:rPr lang="en-US" sz="1200" dirty="0"/>
              <a:t>]);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 return (</a:t>
            </a:r>
          </a:p>
          <a:p>
            <a:r>
              <a:rPr lang="en-US" sz="1200" dirty="0"/>
              <a:t>    &lt;li </a:t>
            </a:r>
            <a:r>
              <a:rPr lang="en-US" sz="1200" dirty="0" err="1"/>
              <a:t>className</a:t>
            </a:r>
            <a:r>
              <a:rPr lang="en-US" sz="1200" dirty="0"/>
              <a:t>="flex gap-[15px] items-center"&gt;</a:t>
            </a:r>
          </a:p>
          <a:p>
            <a:r>
              <a:rPr lang="en-US" sz="1200" dirty="0"/>
              <a:t>      &lt;</a:t>
            </a:r>
            <a:r>
              <a:rPr lang="en-US" sz="1200" dirty="0" err="1"/>
              <a:t>img</a:t>
            </a:r>
            <a:endParaRPr lang="en-US" sz="1200" dirty="0"/>
          </a:p>
          <a:p>
            <a:r>
              <a:rPr lang="en-US" sz="1200" dirty="0"/>
              <a:t>        </a:t>
            </a:r>
            <a:r>
              <a:rPr lang="en-US" sz="1200" dirty="0" err="1"/>
              <a:t>src</a:t>
            </a:r>
            <a:r>
              <a:rPr lang="en-US" sz="1200" dirty="0"/>
              <a:t>={</a:t>
            </a:r>
            <a:r>
              <a:rPr lang="en-US" sz="1200" dirty="0" err="1"/>
              <a:t>item.thumbnail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alt={</a:t>
            </a:r>
            <a:r>
              <a:rPr lang="en-US" sz="1200" dirty="0" err="1"/>
              <a:t>item.title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</a:t>
            </a:r>
            <a:r>
              <a:rPr lang="en-US" sz="1200" dirty="0" err="1"/>
              <a:t>className</a:t>
            </a:r>
            <a:r>
              <a:rPr lang="en-US" sz="1200" dirty="0"/>
              <a:t>="w-[64px] rounded-</a:t>
            </a:r>
            <a:r>
              <a:rPr lang="en-US" sz="1200" dirty="0" err="1"/>
              <a:t>lg</a:t>
            </a:r>
            <a:r>
              <a:rPr lang="en-US" sz="1200" dirty="0"/>
              <a:t>"</a:t>
            </a:r>
          </a:p>
          <a:p>
            <a:r>
              <a:rPr lang="en-US" sz="1200" dirty="0"/>
              <a:t>      /&gt;</a:t>
            </a:r>
          </a:p>
          <a:p>
            <a:r>
              <a:rPr lang="en-US" sz="1200" dirty="0"/>
              <a:t>      &lt;div </a:t>
            </a:r>
            <a:r>
              <a:rPr lang="en-US" sz="1200" dirty="0" err="1"/>
              <a:t>className</a:t>
            </a:r>
            <a:r>
              <a:rPr lang="en-US" sz="1200" dirty="0"/>
              <a:t>="w-full"&gt;</a:t>
            </a:r>
          </a:p>
          <a:p>
            <a:r>
              <a:rPr lang="en-US" sz="1200" dirty="0"/>
              <a:t>        &lt;h3 </a:t>
            </a:r>
            <a:r>
              <a:rPr lang="en-US" sz="1200" dirty="0" err="1"/>
              <a:t>className</a:t>
            </a:r>
            <a:r>
              <a:rPr lang="en-US" sz="1200" dirty="0"/>
              <a:t>="text-[15px] font-bold"&gt;{title}&lt;/h3&gt;</a:t>
            </a:r>
          </a:p>
          <a:p>
            <a:r>
              <a:rPr lang="en-US" sz="1200" dirty="0"/>
              <a:t>        &lt;span </a:t>
            </a:r>
            <a:r>
              <a:rPr lang="en-US" sz="1200" dirty="0" err="1"/>
              <a:t>className</a:t>
            </a:r>
            <a:r>
              <a:rPr lang="en-US" sz="1200" dirty="0"/>
              <a:t>="text-[14px] font-bold opacity-50"&gt;${</a:t>
            </a:r>
            <a:r>
              <a:rPr lang="en-US" sz="1200" dirty="0" err="1"/>
              <a:t>item.price</a:t>
            </a:r>
            <a:r>
              <a:rPr lang="en-US" sz="1200" dirty="0"/>
              <a:t>}&lt;/span&gt;</a:t>
            </a:r>
          </a:p>
          <a:p>
            <a:r>
              <a:rPr lang="en-US" sz="1200" dirty="0"/>
              <a:t>      &lt;/div&gt;</a:t>
            </a:r>
          </a:p>
          <a:p>
            <a:r>
              <a:rPr lang="en-US" sz="1200" dirty="0"/>
              <a:t>      &lt;</a:t>
            </a:r>
            <a:r>
              <a:rPr lang="en-US" sz="1200" dirty="0" err="1"/>
              <a:t>InputNumber</a:t>
            </a:r>
            <a:r>
              <a:rPr lang="en-US" sz="1200" dirty="0"/>
              <a:t> size="</a:t>
            </a:r>
            <a:r>
              <a:rPr lang="en-US" sz="1200" dirty="0" err="1"/>
              <a:t>sm</a:t>
            </a:r>
            <a:r>
              <a:rPr lang="en-US" sz="1200" dirty="0"/>
              <a:t>" value={amount} </a:t>
            </a:r>
            <a:r>
              <a:rPr lang="en-US" sz="1200" dirty="0" err="1"/>
              <a:t>setValue</a:t>
            </a:r>
            <a:r>
              <a:rPr lang="en-US" sz="1200" dirty="0"/>
              <a:t>={</a:t>
            </a:r>
            <a:r>
              <a:rPr lang="en-US" sz="1200" dirty="0" err="1"/>
              <a:t>setAmount</a:t>
            </a:r>
            <a:r>
              <a:rPr lang="en-US" sz="1200" dirty="0"/>
              <a:t>} /&gt;</a:t>
            </a:r>
          </a:p>
          <a:p>
            <a:r>
              <a:rPr lang="en-US" sz="1200" dirty="0"/>
              <a:t>    &lt;/li&gt;</a:t>
            </a:r>
          </a:p>
          <a:p>
            <a:r>
              <a:rPr lang="en-US" sz="1200" dirty="0"/>
              <a:t>  );</a:t>
            </a:r>
          </a:p>
          <a:p>
            <a:r>
              <a:rPr lang="en-US" sz="1200" dirty="0"/>
              <a:t>}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099" y="5389685"/>
            <a:ext cx="6072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Две копчиња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</a:t>
            </a:r>
            <a:r>
              <a:rPr lang="mk-MK" dirty="0" smtClean="0"/>
              <a:t>Копче </a:t>
            </a:r>
            <a:r>
              <a:rPr lang="en-US" dirty="0" smtClean="0"/>
              <a:t>Remove all</a:t>
            </a:r>
            <a:r>
              <a:rPr lang="mk-MK" dirty="0" smtClean="0"/>
              <a:t> – ги брише призводите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mk-MK" dirty="0" smtClean="0"/>
              <a:t>Копче </a:t>
            </a:r>
            <a:r>
              <a:rPr lang="en-US" dirty="0" smtClean="0"/>
              <a:t>CHECKOUT – </a:t>
            </a:r>
            <a:r>
              <a:rPr lang="mk-MK" dirty="0" smtClean="0"/>
              <a:t>не носи кон но прозорец за наплата.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1" y="131884"/>
            <a:ext cx="7256569" cy="4525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3" y="4656990"/>
            <a:ext cx="4602263" cy="797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61" y="474785"/>
            <a:ext cx="4454102" cy="27246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673" y="5838092"/>
            <a:ext cx="551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- </a:t>
            </a:r>
            <a:r>
              <a:rPr lang="en-US" dirty="0" smtClean="0"/>
              <a:t>Checkout </a:t>
            </a:r>
            <a:r>
              <a:rPr lang="mk-MK" dirty="0" smtClean="0"/>
              <a:t>форма за податоците на клиентот.</a:t>
            </a:r>
          </a:p>
          <a:p>
            <a:r>
              <a:rPr lang="mk-MK" dirty="0" smtClean="0"/>
              <a:t>- </a:t>
            </a:r>
            <a:r>
              <a:rPr lang="en-US" dirty="0" smtClean="0"/>
              <a:t>Shopping info </a:t>
            </a:r>
            <a:r>
              <a:rPr lang="mk-MK" dirty="0" smtClean="0"/>
              <a:t>форма ако клиентот плаќа со картичка.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8011549" y="4656990"/>
            <a:ext cx="3787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 smtClean="0"/>
              <a:t>Две копчиња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GO BACK – </a:t>
            </a:r>
            <a:r>
              <a:rPr lang="mk-MK" dirty="0" smtClean="0"/>
              <a:t>не носи назад кон последниот производ кој сме го ставиле во кошничката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CONTINUE &amp; PAY – </a:t>
            </a:r>
            <a:r>
              <a:rPr lang="mk-MK" dirty="0" smtClean="0"/>
              <a:t>ја потврдува нарачката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84261" y="131884"/>
            <a:ext cx="4290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400" dirty="0" smtClean="0"/>
              <a:t>Ако избереме опција </a:t>
            </a:r>
            <a:r>
              <a:rPr lang="en-US" sz="1400" dirty="0" smtClean="0"/>
              <a:t>e-Money (</a:t>
            </a:r>
            <a:r>
              <a:rPr lang="mk-MK" sz="1400" dirty="0" smtClean="0"/>
              <a:t>плаќање со картичја</a:t>
            </a:r>
            <a:r>
              <a:rPr lang="en-US" sz="1400" dirty="0" smtClean="0"/>
              <a:t>)</a:t>
            </a:r>
            <a:r>
              <a:rPr lang="en-U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482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1" y="1099631"/>
            <a:ext cx="4216637" cy="4550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401" y="237392"/>
            <a:ext cx="4053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400" dirty="0" smtClean="0"/>
              <a:t>При клик на копчето </a:t>
            </a:r>
            <a:r>
              <a:rPr lang="en-US" sz="1400" dirty="0" smtClean="0"/>
              <a:t>CONTINUE &amp; PAY </a:t>
            </a:r>
            <a:r>
              <a:rPr lang="mk-MK" sz="1400" dirty="0" smtClean="0"/>
              <a:t>се појавува овој таб дека успешно е креирана нарачката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1401" y="5774089"/>
            <a:ext cx="2901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400" dirty="0" smtClean="0"/>
              <a:t>При клик на копчето </a:t>
            </a:r>
            <a:r>
              <a:rPr lang="en-US" sz="1400" dirty="0" smtClean="0"/>
              <a:t>BACK TO HOME </a:t>
            </a:r>
            <a:r>
              <a:rPr lang="mk-MK" sz="1400" dirty="0" smtClean="0"/>
              <a:t>не враќа назад кон </a:t>
            </a:r>
            <a:r>
              <a:rPr lang="en-US" sz="1400" dirty="0" smtClean="0"/>
              <a:t>HOME </a:t>
            </a:r>
            <a:r>
              <a:rPr lang="mk-MK" sz="1400" dirty="0" smtClean="0"/>
              <a:t>прозорецот.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82055" y="191225"/>
            <a:ext cx="5574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600" dirty="0" smtClean="0"/>
              <a:t>За да го добиеме овој прозорец потребна ни е компонентата </a:t>
            </a:r>
            <a:r>
              <a:rPr lang="en-US" sz="1600" dirty="0" smtClean="0"/>
              <a:t>Summary </a:t>
            </a:r>
            <a:r>
              <a:rPr lang="mk-MK" sz="1600" dirty="0" smtClean="0"/>
              <a:t>во која се прсметува цената за продуктот/ите и на тоа се додава достава.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671038" y="1099631"/>
            <a:ext cx="6154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200" dirty="0"/>
              <a:t> </a:t>
            </a:r>
            <a:r>
              <a:rPr lang="mk-MK" sz="1200" dirty="0" smtClean="0"/>
              <a:t>   </a:t>
            </a:r>
            <a:r>
              <a:rPr lang="en-US" sz="1200" dirty="0" smtClean="0"/>
              <a:t>return </a:t>
            </a:r>
            <a:r>
              <a:rPr lang="en-US" sz="1200" dirty="0"/>
              <a:t>(</a:t>
            </a:r>
          </a:p>
          <a:p>
            <a:r>
              <a:rPr lang="en-US" sz="1200" dirty="0"/>
              <a:t>    &lt;aside </a:t>
            </a:r>
            <a:r>
              <a:rPr lang="en-US" sz="1200" dirty="0" err="1"/>
              <a:t>className</a:t>
            </a:r>
            <a:r>
              <a:rPr lang="en-US" sz="1200" dirty="0"/>
              <a:t>="w-[350px] p-8 </a:t>
            </a:r>
            <a:r>
              <a:rPr lang="en-US" sz="1200" dirty="0" err="1"/>
              <a:t>bg</a:t>
            </a:r>
            <a:r>
              <a:rPr lang="en-US" sz="1200" dirty="0"/>
              <a:t>-white self-start flex flex-col gap-[32px] rounded-</a:t>
            </a:r>
            <a:r>
              <a:rPr lang="en-US" sz="1200" dirty="0" err="1"/>
              <a:t>lg</a:t>
            </a:r>
            <a:r>
              <a:rPr lang="en-US" sz="1200" dirty="0"/>
              <a:t>"&gt;</a:t>
            </a:r>
          </a:p>
          <a:p>
            <a:r>
              <a:rPr lang="en-US" sz="1200" dirty="0"/>
              <a:t>      &lt;h6 </a:t>
            </a:r>
            <a:r>
              <a:rPr lang="en-US" sz="1200" dirty="0" err="1"/>
              <a:t>className</a:t>
            </a:r>
            <a:r>
              <a:rPr lang="en-US" sz="1200" dirty="0"/>
              <a:t>="h6"&gt;Summary&lt;/h6&gt;</a:t>
            </a:r>
          </a:p>
          <a:p>
            <a:r>
              <a:rPr lang="en-US" sz="1200" dirty="0"/>
              <a:t>      &lt;</a:t>
            </a:r>
            <a:r>
              <a:rPr lang="en-US" sz="1200" dirty="0" err="1"/>
              <a:t>ul</a:t>
            </a:r>
            <a:r>
              <a:rPr lang="en-US" sz="1200" dirty="0"/>
              <a:t> </a:t>
            </a:r>
            <a:r>
              <a:rPr lang="en-US" sz="1200" dirty="0" err="1"/>
              <a:t>className</a:t>
            </a:r>
            <a:r>
              <a:rPr lang="en-US" sz="1200" dirty="0"/>
              <a:t>="flex flex-col gap-[24px]"&gt;</a:t>
            </a:r>
          </a:p>
          <a:p>
            <a:r>
              <a:rPr lang="en-US" sz="1200" dirty="0"/>
              <a:t>        {</a:t>
            </a:r>
            <a:r>
              <a:rPr lang="en-US" sz="1200" b="1" dirty="0" err="1"/>
              <a:t>cart.map</a:t>
            </a:r>
            <a:r>
              <a:rPr lang="en-US" sz="1200" dirty="0"/>
              <a:t>((item) =&gt; (</a:t>
            </a:r>
          </a:p>
          <a:p>
            <a:r>
              <a:rPr lang="en-US" sz="1200" dirty="0"/>
              <a:t>          &lt;li key={</a:t>
            </a:r>
            <a:r>
              <a:rPr lang="en-US" sz="1200" b="1" dirty="0"/>
              <a:t>item.id</a:t>
            </a:r>
            <a:r>
              <a:rPr lang="en-US" sz="1200" dirty="0"/>
              <a:t>} </a:t>
            </a:r>
            <a:r>
              <a:rPr lang="en-US" sz="1200" dirty="0" err="1"/>
              <a:t>className</a:t>
            </a:r>
            <a:r>
              <a:rPr lang="en-US" sz="1200" dirty="0"/>
              <a:t>="flex gap-[15px]"&gt;</a:t>
            </a:r>
          </a:p>
          <a:p>
            <a:r>
              <a:rPr lang="en-US" sz="1200" dirty="0"/>
              <a:t>            &lt;</a:t>
            </a:r>
            <a:r>
              <a:rPr lang="en-US" sz="1200" dirty="0" err="1"/>
              <a:t>img</a:t>
            </a:r>
            <a:endParaRPr lang="en-US" sz="1200" dirty="0"/>
          </a:p>
          <a:p>
            <a:r>
              <a:rPr lang="en-US" sz="1200" dirty="0"/>
              <a:t>              </a:t>
            </a:r>
            <a:r>
              <a:rPr lang="en-US" sz="1200" dirty="0" err="1"/>
              <a:t>src</a:t>
            </a:r>
            <a:r>
              <a:rPr lang="en-US" sz="1200" dirty="0"/>
              <a:t>={</a:t>
            </a:r>
            <a:r>
              <a:rPr lang="en-US" sz="1200" b="1" dirty="0" err="1"/>
              <a:t>item.thumbnail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      alt={</a:t>
            </a:r>
            <a:r>
              <a:rPr lang="en-US" sz="1200" dirty="0" err="1"/>
              <a:t>item.title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      </a:t>
            </a:r>
            <a:r>
              <a:rPr lang="en-US" sz="1200" dirty="0" err="1"/>
              <a:t>className</a:t>
            </a:r>
            <a:r>
              <a:rPr lang="en-US" sz="1200" dirty="0"/>
              <a:t>="w-[64px] rounded-</a:t>
            </a:r>
            <a:r>
              <a:rPr lang="en-US" sz="1200" dirty="0" err="1"/>
              <a:t>lg</a:t>
            </a:r>
            <a:r>
              <a:rPr lang="en-US" sz="1200" dirty="0"/>
              <a:t>"</a:t>
            </a:r>
          </a:p>
          <a:p>
            <a:r>
              <a:rPr lang="en-US" sz="1200" dirty="0"/>
              <a:t>            /&gt;</a:t>
            </a:r>
          </a:p>
          <a:p>
            <a:r>
              <a:rPr lang="en-US" sz="1200" dirty="0"/>
              <a:t>            &lt;div </a:t>
            </a:r>
            <a:r>
              <a:rPr lang="en-US" sz="1200" dirty="0" err="1"/>
              <a:t>className</a:t>
            </a:r>
            <a:r>
              <a:rPr lang="en-US" sz="1200" dirty="0"/>
              <a:t>="w-full"&gt;</a:t>
            </a:r>
          </a:p>
          <a:p>
            <a:r>
              <a:rPr lang="en-US" sz="1200" dirty="0"/>
              <a:t>              &lt;p </a:t>
            </a:r>
            <a:r>
              <a:rPr lang="en-US" sz="1200" dirty="0" err="1"/>
              <a:t>className</a:t>
            </a:r>
            <a:r>
              <a:rPr lang="en-US" sz="1200" dirty="0"/>
              <a:t>="p font-bold"&gt;{</a:t>
            </a:r>
            <a:r>
              <a:rPr lang="en-US" sz="1200" b="1" dirty="0" err="1"/>
              <a:t>item.title</a:t>
            </a:r>
            <a:r>
              <a:rPr lang="en-US" sz="1200" dirty="0"/>
              <a:t>}&lt;/p&gt;</a:t>
            </a:r>
          </a:p>
          <a:p>
            <a:r>
              <a:rPr lang="en-US" sz="1200" dirty="0"/>
              <a:t>              &lt;p </a:t>
            </a:r>
            <a:r>
              <a:rPr lang="en-US" sz="1200" dirty="0" err="1"/>
              <a:t>className</a:t>
            </a:r>
            <a:r>
              <a:rPr lang="en-US" sz="1200" dirty="0"/>
              <a:t>="p text-[14px] opacity-50"&gt;${</a:t>
            </a:r>
            <a:r>
              <a:rPr lang="en-US" sz="1200" b="1" dirty="0" err="1"/>
              <a:t>item.price</a:t>
            </a:r>
            <a:r>
              <a:rPr lang="en-US" sz="1200" dirty="0"/>
              <a:t>}&lt;/p&gt;</a:t>
            </a:r>
          </a:p>
          <a:p>
            <a:r>
              <a:rPr lang="en-US" sz="1200" dirty="0"/>
              <a:t>            &lt;/div&gt;</a:t>
            </a:r>
          </a:p>
          <a:p>
            <a:r>
              <a:rPr lang="en-US" sz="1200" dirty="0"/>
              <a:t>            &lt;p </a:t>
            </a:r>
            <a:r>
              <a:rPr lang="en-US" sz="1200" dirty="0" err="1"/>
              <a:t>className</a:t>
            </a:r>
            <a:r>
              <a:rPr lang="en-US" sz="1200" dirty="0"/>
              <a:t>="p opacity-50"&gt;x{</a:t>
            </a:r>
            <a:r>
              <a:rPr lang="en-US" sz="1200" b="1" dirty="0" err="1"/>
              <a:t>item.amount</a:t>
            </a:r>
            <a:r>
              <a:rPr lang="en-US" sz="1200" dirty="0"/>
              <a:t>}&lt;/p&gt;</a:t>
            </a:r>
          </a:p>
          <a:p>
            <a:r>
              <a:rPr lang="en-US" sz="1200" dirty="0"/>
              <a:t>          &lt;/li&gt;</a:t>
            </a:r>
          </a:p>
          <a:p>
            <a:r>
              <a:rPr lang="en-US" sz="1200" dirty="0"/>
              <a:t>        ))}</a:t>
            </a:r>
          </a:p>
          <a:p>
            <a:r>
              <a:rPr lang="en-US" sz="1200" dirty="0"/>
              <a:t>      &lt;/</a:t>
            </a:r>
            <a:r>
              <a:rPr lang="en-US" sz="1200" dirty="0" err="1"/>
              <a:t>ul</a:t>
            </a:r>
            <a:r>
              <a:rPr lang="en-US" sz="1200" dirty="0"/>
              <a:t>&gt;</a:t>
            </a:r>
          </a:p>
          <a:p>
            <a:r>
              <a:rPr lang="en-US" sz="1200" dirty="0"/>
              <a:t>    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2438" y="4885283"/>
            <a:ext cx="584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       &lt;p </a:t>
            </a:r>
            <a:r>
              <a:rPr lang="en-US" sz="1200" dirty="0" err="1"/>
              <a:t>className</a:t>
            </a:r>
            <a:r>
              <a:rPr lang="en-US" sz="1200" dirty="0"/>
              <a:t>="uppercase opacity-50 text-[15px]"&gt;</a:t>
            </a:r>
            <a:r>
              <a:rPr lang="en-US" sz="1200" b="1" dirty="0"/>
              <a:t>Total</a:t>
            </a:r>
            <a:r>
              <a:rPr lang="en-US" sz="1200" dirty="0"/>
              <a:t>&lt;/p&gt;{" "}</a:t>
            </a:r>
          </a:p>
          <a:p>
            <a:r>
              <a:rPr lang="en-US" sz="1200" dirty="0"/>
              <a:t>          &lt;p </a:t>
            </a:r>
            <a:r>
              <a:rPr lang="en-US" sz="1200" dirty="0" err="1"/>
              <a:t>className</a:t>
            </a:r>
            <a:r>
              <a:rPr lang="en-US" sz="1200" dirty="0"/>
              <a:t>="font-bold text-[18px]"&gt;${</a:t>
            </a:r>
            <a:r>
              <a:rPr lang="en-US" sz="1200" b="1" dirty="0" err="1"/>
              <a:t>getTotal</a:t>
            </a:r>
            <a:r>
              <a:rPr lang="en-US" sz="1200" b="1" dirty="0"/>
              <a:t>()</a:t>
            </a:r>
            <a:r>
              <a:rPr lang="en-US" sz="1200" dirty="0"/>
              <a:t>}&lt;/p&gt;</a:t>
            </a:r>
          </a:p>
          <a:p>
            <a:r>
              <a:rPr lang="en-US" sz="1200" dirty="0"/>
              <a:t>        &lt;/span&gt;</a:t>
            </a:r>
          </a:p>
          <a:p>
            <a:r>
              <a:rPr lang="en-US" sz="1200" dirty="0"/>
              <a:t>                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2438" y="5842337"/>
            <a:ext cx="569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    </a:t>
            </a:r>
            <a:r>
              <a:rPr lang="mk-MK" sz="1200" dirty="0"/>
              <a:t> </a:t>
            </a:r>
            <a:r>
              <a:rPr lang="en-US" sz="1200" dirty="0"/>
              <a:t>  </a:t>
            </a:r>
            <a:r>
              <a:rPr lang="en-US" sz="1200" dirty="0" smtClean="0"/>
              <a:t>&lt;</a:t>
            </a:r>
            <a:r>
              <a:rPr lang="en-US" sz="1200" dirty="0"/>
              <a:t>p </a:t>
            </a:r>
            <a:r>
              <a:rPr lang="en-US" sz="1200" dirty="0" err="1"/>
              <a:t>className</a:t>
            </a:r>
            <a:r>
              <a:rPr lang="en-US" sz="1200" dirty="0"/>
              <a:t>="uppercase opacity-50 text-[15px]"&gt;</a:t>
            </a:r>
            <a:r>
              <a:rPr lang="en-US" sz="1200" b="1" dirty="0"/>
              <a:t>Grand total</a:t>
            </a:r>
            <a:r>
              <a:rPr lang="en-US" sz="1200" dirty="0"/>
              <a:t>&lt;/p&gt;{" "}</a:t>
            </a:r>
          </a:p>
          <a:p>
            <a:r>
              <a:rPr lang="en-US" sz="1200" dirty="0"/>
              <a:t>          &lt;p </a:t>
            </a:r>
            <a:r>
              <a:rPr lang="en-US" sz="1200" dirty="0" err="1"/>
              <a:t>className</a:t>
            </a:r>
            <a:r>
              <a:rPr lang="en-US" sz="1200" dirty="0"/>
              <a:t>="font-bold text-[18px] text-</a:t>
            </a:r>
            <a:r>
              <a:rPr lang="en-US" sz="1200" dirty="0" err="1"/>
              <a:t>warmOrange</a:t>
            </a:r>
            <a:r>
              <a:rPr lang="en-US" sz="1200" dirty="0"/>
              <a:t>"&gt;</a:t>
            </a:r>
          </a:p>
          <a:p>
            <a:r>
              <a:rPr lang="en-US" sz="1200" dirty="0"/>
              <a:t>            ${</a:t>
            </a:r>
            <a:r>
              <a:rPr lang="en-US" sz="1200" b="1" dirty="0" err="1"/>
              <a:t>getTotal</a:t>
            </a:r>
            <a:r>
              <a:rPr lang="en-US" sz="1200" b="1" dirty="0"/>
              <a:t>() + 50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  &lt;/p&gt;</a:t>
            </a:r>
          </a:p>
          <a:p>
            <a:r>
              <a:rPr lang="en-US" sz="1200" dirty="0"/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13913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20" y="158614"/>
            <a:ext cx="7729728" cy="9492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mk-MK" dirty="0" smtClean="0"/>
              <a:t>Откако клиентот ќе ја направи нарачката, таа треба да биде разгледана од страна на администраторот, кој може да ја прифати нарачката и да ја одбие. За тоа да се оствари треба администраторот најпрво да се најави.</a:t>
            </a:r>
            <a:r>
              <a:rPr lang="en-US" dirty="0" smtClean="0"/>
              <a:t> </a:t>
            </a:r>
            <a:r>
              <a:rPr lang="mk-MK" dirty="0" smtClean="0"/>
              <a:t>Администраторот креира профил преку </a:t>
            </a:r>
            <a:r>
              <a:rPr lang="en-US" dirty="0" smtClean="0"/>
              <a:t>Firebase.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0" y="2040839"/>
            <a:ext cx="4206605" cy="3444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320" y="1204544"/>
            <a:ext cx="384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LogIn</a:t>
            </a:r>
            <a:r>
              <a:rPr lang="en-US" dirty="0" smtClean="0"/>
              <a:t> </a:t>
            </a:r>
            <a:r>
              <a:rPr lang="mk-MK" dirty="0" smtClean="0"/>
              <a:t>прозорецот се пристапува со патеката /</a:t>
            </a:r>
            <a:r>
              <a:rPr lang="en-US" dirty="0" smtClean="0"/>
              <a:t>login: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320" y="5675341"/>
            <a:ext cx="477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 smtClean="0"/>
              <a:t>Откако ќе се најави администраторот ќе биде однесен на страната </a:t>
            </a:r>
            <a:r>
              <a:rPr lang="en-US" b="1" dirty="0" smtClean="0"/>
              <a:t>dashboard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65543" y="1775759"/>
            <a:ext cx="3888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export default function </a:t>
            </a:r>
            <a:r>
              <a:rPr lang="en-US" sz="1200" dirty="0" err="1"/>
              <a:t>LoginPage</a:t>
            </a:r>
            <a:r>
              <a:rPr lang="en-US" sz="1200" dirty="0"/>
              <a:t>() {</a:t>
            </a:r>
          </a:p>
          <a:p>
            <a:r>
              <a:rPr lang="en-US" sz="1200" dirty="0"/>
              <a:t>  </a:t>
            </a:r>
            <a:r>
              <a:rPr lang="en-US" sz="1200" b="1" dirty="0" err="1"/>
              <a:t>const</a:t>
            </a:r>
            <a:r>
              <a:rPr lang="en-US" sz="1200" b="1" dirty="0"/>
              <a:t> </a:t>
            </a:r>
            <a:r>
              <a:rPr lang="en-US" sz="1200" b="1" dirty="0" err="1"/>
              <a:t>auth</a:t>
            </a:r>
            <a:r>
              <a:rPr lang="en-US" sz="1200" b="1" dirty="0"/>
              <a:t> = </a:t>
            </a:r>
            <a:r>
              <a:rPr lang="en-US" sz="1200" b="1" dirty="0" err="1"/>
              <a:t>getAuth</a:t>
            </a:r>
            <a:r>
              <a:rPr lang="en-US" sz="1200" b="1" dirty="0"/>
              <a:t>();</a:t>
            </a:r>
          </a:p>
          <a:p>
            <a:r>
              <a:rPr lang="en-US" sz="1200" dirty="0"/>
              <a:t> </a:t>
            </a:r>
            <a:r>
              <a:rPr lang="en-US" sz="1200" b="1" dirty="0"/>
              <a:t> </a:t>
            </a:r>
            <a:r>
              <a:rPr lang="en-US" sz="1200" b="1" dirty="0" err="1"/>
              <a:t>const</a:t>
            </a:r>
            <a:r>
              <a:rPr lang="en-US" sz="1200" b="1" dirty="0"/>
              <a:t> navigate = </a:t>
            </a:r>
            <a:r>
              <a:rPr lang="en-US" sz="1200" b="1" dirty="0" err="1"/>
              <a:t>useNavigate</a:t>
            </a:r>
            <a:r>
              <a:rPr lang="en-US" sz="1200" b="1" dirty="0"/>
              <a:t>()</a:t>
            </a:r>
            <a:r>
              <a:rPr lang="en-US" sz="1200" dirty="0"/>
              <a:t>;</a:t>
            </a:r>
          </a:p>
          <a:p>
            <a:r>
              <a:rPr lang="en-US" sz="1200" dirty="0"/>
              <a:t>  </a:t>
            </a: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formik</a:t>
            </a:r>
            <a:r>
              <a:rPr lang="en-US" sz="1200" dirty="0"/>
              <a:t> = </a:t>
            </a:r>
            <a:r>
              <a:rPr lang="en-US" sz="1200" b="1" dirty="0" err="1"/>
              <a:t>useFormik</a:t>
            </a:r>
            <a:r>
              <a:rPr lang="en-US" sz="1200" dirty="0"/>
              <a:t>({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initialValues</a:t>
            </a:r>
            <a:r>
              <a:rPr lang="en-US" sz="1200" dirty="0"/>
              <a:t>: {</a:t>
            </a:r>
          </a:p>
          <a:p>
            <a:r>
              <a:rPr lang="en-US" sz="1200" dirty="0"/>
              <a:t>      email: "",</a:t>
            </a:r>
          </a:p>
          <a:p>
            <a:r>
              <a:rPr lang="en-US" sz="1200" dirty="0"/>
              <a:t>      password: "",</a:t>
            </a:r>
          </a:p>
          <a:p>
            <a:r>
              <a:rPr lang="en-US" sz="1200" dirty="0"/>
              <a:t>    },</a:t>
            </a:r>
          </a:p>
          <a:p>
            <a:r>
              <a:rPr lang="en-US" sz="1200" dirty="0"/>
              <a:t>    </a:t>
            </a:r>
            <a:r>
              <a:rPr lang="en-US" sz="1200" dirty="0" err="1"/>
              <a:t>onSubmit</a:t>
            </a:r>
            <a:r>
              <a:rPr lang="en-US" sz="1200" dirty="0"/>
              <a:t>: (e) =&gt; {</a:t>
            </a:r>
          </a:p>
          <a:p>
            <a:r>
              <a:rPr lang="en-US" sz="1200" dirty="0"/>
              <a:t>      </a:t>
            </a:r>
            <a:r>
              <a:rPr lang="en-US" sz="1200" b="1" dirty="0" err="1"/>
              <a:t>signInWithEmailAndPassword</a:t>
            </a:r>
            <a:r>
              <a:rPr lang="en-US" sz="1200" dirty="0"/>
              <a:t>(</a:t>
            </a:r>
            <a:r>
              <a:rPr lang="en-US" sz="1200" dirty="0" err="1"/>
              <a:t>auth</a:t>
            </a:r>
            <a:r>
              <a:rPr lang="en-US" sz="1200" dirty="0"/>
              <a:t>, </a:t>
            </a:r>
            <a:r>
              <a:rPr lang="en-US" sz="1200" dirty="0" err="1"/>
              <a:t>e.email</a:t>
            </a:r>
            <a:r>
              <a:rPr lang="en-US" sz="1200" dirty="0"/>
              <a:t>, </a:t>
            </a:r>
            <a:r>
              <a:rPr lang="en-US" sz="1200" dirty="0" err="1"/>
              <a:t>e.password</a:t>
            </a:r>
            <a:r>
              <a:rPr lang="en-US" sz="1200" dirty="0"/>
              <a:t>)</a:t>
            </a:r>
          </a:p>
          <a:p>
            <a:r>
              <a:rPr lang="en-US" sz="1200" dirty="0"/>
              <a:t>        .then(() =&gt; {</a:t>
            </a:r>
          </a:p>
          <a:p>
            <a:r>
              <a:rPr lang="en-US" sz="1200" dirty="0"/>
              <a:t>          navigate("/</a:t>
            </a:r>
            <a:r>
              <a:rPr lang="en-US" sz="1200" b="1" dirty="0"/>
              <a:t>dashboard</a:t>
            </a:r>
            <a:r>
              <a:rPr lang="en-US" sz="1200" dirty="0"/>
              <a:t>");</a:t>
            </a:r>
          </a:p>
          <a:p>
            <a:r>
              <a:rPr lang="en-US" sz="1200" dirty="0"/>
              <a:t>        })</a:t>
            </a:r>
          </a:p>
          <a:p>
            <a:r>
              <a:rPr lang="en-US" sz="1200" dirty="0"/>
              <a:t>        .catch((error) =&gt; console.log(error));</a:t>
            </a:r>
          </a:p>
          <a:p>
            <a:r>
              <a:rPr lang="en-US" sz="1200" dirty="0"/>
              <a:t>    },</a:t>
            </a:r>
          </a:p>
          <a:p>
            <a:r>
              <a:rPr lang="en-US" sz="1200" dirty="0"/>
              <a:t>  </a:t>
            </a:r>
            <a:r>
              <a:rPr lang="en-US" sz="1200" dirty="0" smtClean="0"/>
              <a:t>});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853854" y="967153"/>
            <a:ext cx="27695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return (</a:t>
            </a:r>
          </a:p>
          <a:p>
            <a:r>
              <a:rPr lang="en-US" sz="1200" dirty="0"/>
              <a:t>    &lt;form</a:t>
            </a:r>
          </a:p>
          <a:p>
            <a:r>
              <a:rPr lang="en-US" sz="1200" dirty="0"/>
              <a:t>      </a:t>
            </a:r>
            <a:r>
              <a:rPr lang="en-US" sz="1200" dirty="0" err="1"/>
              <a:t>className</a:t>
            </a:r>
            <a:r>
              <a:rPr lang="en-US" sz="1200" dirty="0"/>
              <a:t>="flex flex-col gap-5 w-[300px] mx-auto mt-52"</a:t>
            </a:r>
          </a:p>
          <a:p>
            <a:r>
              <a:rPr lang="en-US" sz="1200" dirty="0"/>
              <a:t>      </a:t>
            </a:r>
            <a:r>
              <a:rPr lang="en-US" sz="1200" b="1" dirty="0" err="1"/>
              <a:t>onSubmit</a:t>
            </a:r>
            <a:r>
              <a:rPr lang="en-US" sz="1200" b="1" dirty="0"/>
              <a:t>={</a:t>
            </a:r>
            <a:r>
              <a:rPr lang="en-US" sz="1200" b="1" dirty="0" err="1"/>
              <a:t>formik.handleSubmit</a:t>
            </a:r>
            <a:r>
              <a:rPr lang="en-US" sz="1200" b="1" dirty="0"/>
              <a:t>}</a:t>
            </a:r>
          </a:p>
          <a:p>
            <a:r>
              <a:rPr lang="en-US" sz="1200" dirty="0"/>
              <a:t>    &gt;</a:t>
            </a:r>
          </a:p>
          <a:p>
            <a:r>
              <a:rPr lang="en-US" sz="1200" dirty="0"/>
              <a:t>      &lt;Input</a:t>
            </a:r>
          </a:p>
          <a:p>
            <a:r>
              <a:rPr lang="en-US" sz="1200" dirty="0"/>
              <a:t>        id="email"</a:t>
            </a:r>
          </a:p>
          <a:p>
            <a:r>
              <a:rPr lang="en-US" sz="1200" dirty="0"/>
              <a:t>        label="Email"</a:t>
            </a:r>
          </a:p>
          <a:p>
            <a:r>
              <a:rPr lang="en-US" sz="1200" dirty="0"/>
              <a:t>        </a:t>
            </a:r>
            <a:r>
              <a:rPr lang="en-US" sz="1200" dirty="0" err="1"/>
              <a:t>inputType</a:t>
            </a:r>
            <a:r>
              <a:rPr lang="en-US" sz="1200" dirty="0"/>
              <a:t>="email"</a:t>
            </a:r>
          </a:p>
          <a:p>
            <a:r>
              <a:rPr lang="en-US" sz="1200" dirty="0"/>
              <a:t>        name="email"</a:t>
            </a:r>
          </a:p>
          <a:p>
            <a:r>
              <a:rPr lang="en-US" sz="1200" dirty="0"/>
              <a:t>        value={</a:t>
            </a:r>
            <a:r>
              <a:rPr lang="en-US" sz="1200" dirty="0" err="1"/>
              <a:t>formik.values.email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</a:t>
            </a:r>
            <a:r>
              <a:rPr lang="en-US" sz="1200" dirty="0" err="1"/>
              <a:t>onChange</a:t>
            </a:r>
            <a:r>
              <a:rPr lang="en-US" sz="1200" dirty="0"/>
              <a:t>={</a:t>
            </a:r>
            <a:r>
              <a:rPr lang="en-US" sz="1200" dirty="0" err="1"/>
              <a:t>formik.handleChange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/&gt;</a:t>
            </a:r>
          </a:p>
          <a:p>
            <a:r>
              <a:rPr lang="en-US" sz="1200" dirty="0"/>
              <a:t>      &lt;Input</a:t>
            </a:r>
          </a:p>
          <a:p>
            <a:r>
              <a:rPr lang="en-US" sz="1200" dirty="0"/>
              <a:t>        id="password"</a:t>
            </a:r>
          </a:p>
          <a:p>
            <a:r>
              <a:rPr lang="en-US" sz="1200" dirty="0"/>
              <a:t>        label="Password"</a:t>
            </a:r>
          </a:p>
          <a:p>
            <a:r>
              <a:rPr lang="en-US" sz="1200" dirty="0"/>
              <a:t>        </a:t>
            </a:r>
            <a:r>
              <a:rPr lang="en-US" sz="1200" dirty="0" err="1"/>
              <a:t>inputType</a:t>
            </a:r>
            <a:r>
              <a:rPr lang="en-US" sz="1200" dirty="0"/>
              <a:t>="password"</a:t>
            </a:r>
          </a:p>
          <a:p>
            <a:r>
              <a:rPr lang="en-US" sz="1200" dirty="0"/>
              <a:t>        name="password"</a:t>
            </a:r>
          </a:p>
          <a:p>
            <a:r>
              <a:rPr lang="en-US" sz="1200" dirty="0"/>
              <a:t>        value={</a:t>
            </a:r>
            <a:r>
              <a:rPr lang="en-US" sz="1200" dirty="0" err="1"/>
              <a:t>formik.values.password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  </a:t>
            </a:r>
            <a:r>
              <a:rPr lang="en-US" sz="1200" dirty="0" err="1"/>
              <a:t>onChange</a:t>
            </a:r>
            <a:r>
              <a:rPr lang="en-US" sz="1200" dirty="0"/>
              <a:t>={</a:t>
            </a:r>
            <a:r>
              <a:rPr lang="en-US" sz="1200" dirty="0" err="1"/>
              <a:t>formik.handleChange</a:t>
            </a:r>
            <a:r>
              <a:rPr lang="en-US" sz="1200" dirty="0"/>
              <a:t>}</a:t>
            </a:r>
          </a:p>
          <a:p>
            <a:r>
              <a:rPr lang="en-US" sz="1200" dirty="0"/>
              <a:t>      /&gt;</a:t>
            </a:r>
          </a:p>
          <a:p>
            <a:r>
              <a:rPr lang="en-US" sz="1200" dirty="0"/>
              <a:t>      &lt;button type="submit" </a:t>
            </a:r>
            <a:r>
              <a:rPr lang="en-US" sz="1200" dirty="0" err="1"/>
              <a:t>className</a:t>
            </a:r>
            <a:r>
              <a:rPr lang="en-US" sz="1200" dirty="0"/>
              <a:t>="</a:t>
            </a:r>
            <a:r>
              <a:rPr lang="en-US" sz="1200" dirty="0" err="1"/>
              <a:t>btn</a:t>
            </a:r>
            <a:r>
              <a:rPr lang="en-US" sz="1200" dirty="0"/>
              <a:t> </a:t>
            </a:r>
            <a:r>
              <a:rPr lang="en-US" sz="1200" dirty="0" err="1"/>
              <a:t>btn</a:t>
            </a:r>
            <a:r>
              <a:rPr lang="en-US" sz="1200" dirty="0"/>
              <a:t>-primary"&gt;</a:t>
            </a:r>
          </a:p>
          <a:p>
            <a:r>
              <a:rPr lang="en-US" sz="1200" dirty="0"/>
              <a:t>        Login</a:t>
            </a:r>
          </a:p>
          <a:p>
            <a:r>
              <a:rPr lang="en-US" sz="1200" dirty="0"/>
              <a:t>      &lt;/button&gt;</a:t>
            </a:r>
          </a:p>
          <a:p>
            <a:r>
              <a:rPr lang="en-US" sz="1200" dirty="0"/>
              <a:t>    &lt;/form&gt;</a:t>
            </a:r>
          </a:p>
          <a:p>
            <a:r>
              <a:rPr lang="en-US" sz="1200" dirty="0"/>
              <a:t>  );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99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88" y="82296"/>
            <a:ext cx="9067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600" dirty="0" smtClean="0"/>
              <a:t>Откако администраторот ќе се најави, се пренесува на страната </a:t>
            </a:r>
            <a:r>
              <a:rPr lang="en-US" sz="1600" dirty="0" smtClean="0"/>
              <a:t>Dashboard (</a:t>
            </a:r>
            <a:r>
              <a:rPr lang="mk-MK" sz="1600" dirty="0" smtClean="0"/>
              <a:t>со патека </a:t>
            </a:r>
            <a:r>
              <a:rPr lang="en-US" sz="1600" dirty="0" smtClean="0"/>
              <a:t>/dashboard)</a:t>
            </a:r>
            <a:r>
              <a:rPr lang="mk-MK" sz="1600" dirty="0" smtClean="0"/>
              <a:t>.</a:t>
            </a:r>
          </a:p>
          <a:p>
            <a:r>
              <a:rPr lang="en-US" sz="1600" dirty="0" smtClean="0"/>
              <a:t>Dashboard </a:t>
            </a:r>
            <a:r>
              <a:rPr lang="mk-MK" sz="1600" dirty="0" smtClean="0"/>
              <a:t>не може да се пристапи се додека администраторот не биде најавен. Во овој прозорец </a:t>
            </a:r>
          </a:p>
          <a:p>
            <a:r>
              <a:rPr lang="mk-MK" sz="1600" dirty="0" smtClean="0"/>
              <a:t>може да се видат сите креирани нарачки од страна на клиентите. Во моментот имаме една нарачка</a:t>
            </a:r>
            <a:r>
              <a:rPr lang="mk-MK" sz="14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01" y="945510"/>
            <a:ext cx="10590135" cy="748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4" y="2006690"/>
            <a:ext cx="4486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sz="1600" dirty="0" smtClean="0"/>
              <a:t>При клик на </a:t>
            </a:r>
            <a:r>
              <a:rPr lang="en-US" sz="1600" dirty="0" smtClean="0"/>
              <a:t>View Order </a:t>
            </a:r>
            <a:r>
              <a:rPr lang="mk-MK" sz="1600" dirty="0" smtClean="0"/>
              <a:t>се отвара нов прозорец </a:t>
            </a:r>
            <a:endParaRPr lang="en-US" sz="1600" dirty="0" smtClean="0"/>
          </a:p>
          <a:p>
            <a:pPr algn="ctr"/>
            <a:r>
              <a:rPr lang="mk-MK" sz="1600" dirty="0" smtClean="0"/>
              <a:t>во склоп на страната </a:t>
            </a:r>
            <a:r>
              <a:rPr lang="en-US" sz="1600" dirty="0" smtClean="0"/>
              <a:t>Dashboard.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16" y="2591465"/>
            <a:ext cx="4200374" cy="4200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8082" y="1892761"/>
            <a:ext cx="573471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400" dirty="0" smtClean="0"/>
              <a:t>Во страната </a:t>
            </a:r>
            <a:r>
              <a:rPr lang="en-US" sz="1400" dirty="0" smtClean="0"/>
              <a:t>Dashboard</a:t>
            </a:r>
            <a:r>
              <a:rPr lang="mk-MK" sz="1400" dirty="0" smtClean="0"/>
              <a:t>, ако има нарачки се повикува</a:t>
            </a:r>
            <a:r>
              <a:rPr lang="en-US" sz="1400" dirty="0" smtClean="0"/>
              <a:t> </a:t>
            </a:r>
            <a:r>
              <a:rPr lang="mk-MK" sz="1400" dirty="0" smtClean="0"/>
              <a:t>компонентата </a:t>
            </a:r>
          </a:p>
          <a:p>
            <a:r>
              <a:rPr lang="en-US" sz="1400" dirty="0" err="1" smtClean="0"/>
              <a:t>OrderModal</a:t>
            </a:r>
            <a:r>
              <a:rPr lang="en-US" sz="1400" dirty="0" smtClean="0"/>
              <a:t> </a:t>
            </a:r>
            <a:r>
              <a:rPr lang="mk-MK" sz="1400" dirty="0" smtClean="0"/>
              <a:t>каде се наоѓаат производите на одредена нарачка, заедно </a:t>
            </a:r>
          </a:p>
          <a:p>
            <a:r>
              <a:rPr lang="mk-MK" sz="1400" dirty="0" smtClean="0"/>
              <a:t>со количината и цената и администраторот може да ја прифати, одбие </a:t>
            </a:r>
            <a:endParaRPr lang="en-US" sz="1400" dirty="0" smtClean="0"/>
          </a:p>
          <a:p>
            <a:r>
              <a:rPr lang="mk-MK" sz="1400" dirty="0" smtClean="0"/>
              <a:t>нарачката или да се врати кон </a:t>
            </a:r>
            <a:r>
              <a:rPr lang="en-US" sz="1400" dirty="0" smtClean="0"/>
              <a:t>Dashboard.</a:t>
            </a:r>
            <a:r>
              <a:rPr lang="mk-MK" sz="1400" dirty="0" smtClean="0"/>
              <a:t/>
            </a:r>
            <a:br>
              <a:rPr lang="mk-MK" sz="1400" dirty="0" smtClean="0"/>
            </a:br>
            <a:endParaRPr lang="mk-MK" sz="1400" dirty="0" smtClean="0"/>
          </a:p>
          <a:p>
            <a:r>
              <a:rPr lang="en-US" sz="1400" dirty="0" smtClean="0"/>
              <a:t>export </a:t>
            </a:r>
            <a:r>
              <a:rPr lang="en-US" sz="1400" dirty="0"/>
              <a:t>default function </a:t>
            </a:r>
            <a:r>
              <a:rPr lang="en-US" sz="1400" dirty="0" err="1"/>
              <a:t>DashboardPage</a:t>
            </a:r>
            <a:r>
              <a:rPr lang="en-US" sz="1400" dirty="0"/>
              <a:t>() {</a:t>
            </a:r>
          </a:p>
          <a:p>
            <a:r>
              <a:rPr lang="en-US" sz="1400" dirty="0"/>
              <a:t>  </a:t>
            </a:r>
            <a:r>
              <a:rPr lang="en-US" sz="1400" dirty="0" err="1"/>
              <a:t>const</a:t>
            </a:r>
            <a:r>
              <a:rPr lang="en-US" sz="1400" dirty="0"/>
              <a:t> </a:t>
            </a:r>
            <a:r>
              <a:rPr lang="en-US" sz="1400" b="1" dirty="0"/>
              <a:t>orders</a:t>
            </a:r>
            <a:r>
              <a:rPr lang="en-US" sz="1400" dirty="0"/>
              <a:t> = </a:t>
            </a:r>
            <a:r>
              <a:rPr lang="en-US" sz="1400" dirty="0" err="1"/>
              <a:t>useLoaderData</a:t>
            </a:r>
            <a:r>
              <a:rPr lang="en-US" sz="1400" dirty="0"/>
              <a:t>();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 if (!orders)</a:t>
            </a:r>
          </a:p>
          <a:p>
            <a:r>
              <a:rPr lang="en-US" sz="1400" dirty="0"/>
              <a:t>    return (</a:t>
            </a:r>
          </a:p>
          <a:p>
            <a:r>
              <a:rPr lang="en-US" sz="1400" dirty="0"/>
              <a:t>      &lt;h6 </a:t>
            </a:r>
            <a:r>
              <a:rPr lang="en-US" sz="1400" dirty="0" err="1"/>
              <a:t>className</a:t>
            </a:r>
            <a:r>
              <a:rPr lang="en-US" sz="1400" dirty="0"/>
              <a:t>="h6 text-center mt-10 text-</a:t>
            </a:r>
            <a:r>
              <a:rPr lang="en-US" sz="1400" dirty="0" err="1"/>
              <a:t>warmOrange</a:t>
            </a:r>
            <a:r>
              <a:rPr lang="en-US" sz="1400" dirty="0"/>
              <a:t>"&gt;</a:t>
            </a:r>
          </a:p>
          <a:p>
            <a:r>
              <a:rPr lang="en-US" sz="1400" dirty="0"/>
              <a:t>        There is no orders yet</a:t>
            </a:r>
          </a:p>
          <a:p>
            <a:r>
              <a:rPr lang="en-US" sz="1400" dirty="0"/>
              <a:t>      &lt;/h6&gt;</a:t>
            </a:r>
          </a:p>
          <a:p>
            <a:r>
              <a:rPr lang="en-US" sz="1400" dirty="0"/>
              <a:t>    );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  return (</a:t>
            </a:r>
          </a:p>
          <a:p>
            <a:r>
              <a:rPr lang="en-US" sz="1400" dirty="0"/>
              <a:t>    &lt;div&gt;</a:t>
            </a:r>
          </a:p>
          <a:p>
            <a:r>
              <a:rPr lang="en-US" sz="1400" dirty="0"/>
              <a:t>      </a:t>
            </a:r>
            <a:r>
              <a:rPr lang="en-US" sz="1400" b="1" dirty="0"/>
              <a:t>&lt;</a:t>
            </a:r>
            <a:r>
              <a:rPr lang="en-US" sz="1400" b="1" dirty="0" err="1"/>
              <a:t>OrdersTab</a:t>
            </a:r>
            <a:r>
              <a:rPr lang="en-US" sz="1400" b="1" dirty="0"/>
              <a:t> orders={orders} /&gt;</a:t>
            </a:r>
          </a:p>
          <a:p>
            <a:r>
              <a:rPr lang="en-US" sz="1400" dirty="0"/>
              <a:t>    &lt;/div&gt;</a:t>
            </a:r>
          </a:p>
          <a:p>
            <a:r>
              <a:rPr lang="en-US" sz="1400" dirty="0"/>
              <a:t>  );</a:t>
            </a:r>
          </a:p>
          <a:p>
            <a:r>
              <a:rPr lang="en-US" sz="1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6" y="2504332"/>
            <a:ext cx="3235920" cy="1724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87" y="1035734"/>
            <a:ext cx="6035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При клик на копчето </a:t>
            </a:r>
            <a:r>
              <a:rPr lang="en-US" dirty="0" smtClean="0"/>
              <a:t>Accept </a:t>
            </a:r>
            <a:r>
              <a:rPr lang="mk-MK" dirty="0" smtClean="0"/>
              <a:t>се прифаќа нарачката од </a:t>
            </a:r>
          </a:p>
          <a:p>
            <a:r>
              <a:rPr lang="mk-MK" dirty="0" smtClean="0"/>
              <a:t>страна на администраторот, и до клиентот се праќа </a:t>
            </a:r>
            <a:r>
              <a:rPr lang="en-US" dirty="0" smtClean="0"/>
              <a:t>email </a:t>
            </a:r>
            <a:endParaRPr lang="mk-MK" dirty="0" smtClean="0"/>
          </a:p>
          <a:p>
            <a:r>
              <a:rPr lang="mk-MK" dirty="0" smtClean="0"/>
              <a:t>дека нарачката е прифатена. Во спротивно при клик на </a:t>
            </a:r>
          </a:p>
          <a:p>
            <a:r>
              <a:rPr lang="mk-MK" dirty="0" smtClean="0"/>
              <a:t>копчето </a:t>
            </a:r>
            <a:r>
              <a:rPr lang="en-US" dirty="0" smtClean="0"/>
              <a:t>Decline </a:t>
            </a:r>
            <a:r>
              <a:rPr lang="mk-MK" dirty="0" smtClean="0"/>
              <a:t>нарачката се одбива и се праќа </a:t>
            </a:r>
            <a:r>
              <a:rPr lang="en-US" dirty="0" smtClean="0"/>
              <a:t>email</a:t>
            </a:r>
            <a:r>
              <a:rPr lang="mk-MK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3402" y="457907"/>
            <a:ext cx="492160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const</a:t>
            </a:r>
            <a:r>
              <a:rPr lang="en-US" sz="1200" dirty="0" smtClean="0"/>
              <a:t> </a:t>
            </a:r>
            <a:r>
              <a:rPr lang="en-US" sz="1200" dirty="0" err="1" smtClean="0"/>
              <a:t>sendEmail</a:t>
            </a:r>
            <a:r>
              <a:rPr lang="en-US" sz="1200" dirty="0" smtClean="0"/>
              <a:t> = </a:t>
            </a:r>
            <a:r>
              <a:rPr lang="en-US" sz="1200" dirty="0" err="1" smtClean="0"/>
              <a:t>async</a:t>
            </a:r>
            <a:r>
              <a:rPr lang="en-US" sz="1200" dirty="0" smtClean="0"/>
              <a:t> (option) =&gt; {</a:t>
            </a:r>
          </a:p>
          <a:p>
            <a:r>
              <a:rPr lang="en-US" sz="1200" dirty="0" smtClean="0"/>
              <a:t>  </a:t>
            </a:r>
            <a:r>
              <a:rPr lang="en-US" sz="1200" dirty="0" err="1" smtClean="0"/>
              <a:t>const</a:t>
            </a:r>
            <a:r>
              <a:rPr lang="en-US" sz="1200" dirty="0" smtClean="0"/>
              <a:t> transporter </a:t>
            </a:r>
            <a:r>
              <a:rPr lang="en-US" sz="1200" b="1" dirty="0" smtClean="0"/>
              <a:t>= </a:t>
            </a:r>
            <a:r>
              <a:rPr lang="en-US" sz="1200" b="1" dirty="0" err="1" smtClean="0"/>
              <a:t>nodemailer.createTransport</a:t>
            </a:r>
            <a:r>
              <a:rPr lang="en-US" sz="1200" dirty="0" smtClean="0"/>
              <a:t>({</a:t>
            </a:r>
          </a:p>
          <a:p>
            <a:r>
              <a:rPr lang="en-US" sz="1200" dirty="0" smtClean="0"/>
              <a:t>    service: "Gmail",</a:t>
            </a:r>
          </a:p>
          <a:p>
            <a:r>
              <a:rPr lang="en-US" sz="1200" dirty="0" smtClean="0"/>
              <a:t>    </a:t>
            </a:r>
            <a:r>
              <a:rPr lang="en-US" sz="1200" dirty="0" err="1" smtClean="0"/>
              <a:t>auth</a:t>
            </a:r>
            <a:r>
              <a:rPr lang="en-US" sz="1200" dirty="0" smtClean="0"/>
              <a:t>: {</a:t>
            </a:r>
          </a:p>
          <a:p>
            <a:r>
              <a:rPr lang="en-US" sz="1200" dirty="0" smtClean="0"/>
              <a:t>      user: </a:t>
            </a:r>
            <a:r>
              <a:rPr lang="en-US" sz="1200" dirty="0" err="1" smtClean="0"/>
              <a:t>process.env.EMAIL_USERNAME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      pass: </a:t>
            </a:r>
            <a:r>
              <a:rPr lang="en-US" sz="1200" dirty="0" err="1" smtClean="0"/>
              <a:t>process.env.EMAIL_PASSWORD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    },</a:t>
            </a:r>
          </a:p>
          <a:p>
            <a:r>
              <a:rPr lang="en-US" sz="1200" dirty="0" smtClean="0"/>
              <a:t>  });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const</a:t>
            </a:r>
            <a:r>
              <a:rPr lang="en-US" sz="1200" dirty="0" smtClean="0"/>
              <a:t> </a:t>
            </a:r>
            <a:r>
              <a:rPr lang="en-US" sz="1200" b="1" dirty="0" err="1" smtClean="0"/>
              <a:t>mailOption</a:t>
            </a:r>
            <a:r>
              <a:rPr lang="en-US" sz="1200" dirty="0" smtClean="0"/>
              <a:t> = {</a:t>
            </a:r>
          </a:p>
          <a:p>
            <a:r>
              <a:rPr lang="en-US" sz="1200" dirty="0" smtClean="0"/>
              <a:t>    from: "Audiophile",</a:t>
            </a:r>
          </a:p>
          <a:p>
            <a:r>
              <a:rPr lang="en-US" sz="1200" dirty="0" smtClean="0"/>
              <a:t>    to: </a:t>
            </a:r>
            <a:r>
              <a:rPr lang="en-US" sz="1200" dirty="0" err="1" smtClean="0"/>
              <a:t>option.email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    subject: "Audiophile Order Info",</a:t>
            </a:r>
          </a:p>
          <a:p>
            <a:r>
              <a:rPr lang="en-US" sz="1200" dirty="0" smtClean="0"/>
              <a:t>    text: </a:t>
            </a:r>
            <a:r>
              <a:rPr lang="en-US" sz="1200" b="1" dirty="0" err="1" smtClean="0"/>
              <a:t>option.status</a:t>
            </a:r>
            <a:r>
              <a:rPr lang="en-US" sz="1200" dirty="0" smtClean="0"/>
              <a:t> ? "Your order is accepted" : "Your order is declined",</a:t>
            </a:r>
          </a:p>
          <a:p>
            <a:r>
              <a:rPr lang="en-US" sz="1200" dirty="0" smtClean="0"/>
              <a:t>  };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await </a:t>
            </a:r>
            <a:r>
              <a:rPr lang="en-US" sz="1200" dirty="0" err="1" smtClean="0"/>
              <a:t>transporter.sendMail</a:t>
            </a:r>
            <a:r>
              <a:rPr lang="en-US" sz="1200" dirty="0" smtClean="0"/>
              <a:t>(</a:t>
            </a:r>
            <a:r>
              <a:rPr lang="en-US" sz="1200" dirty="0" err="1" smtClean="0"/>
              <a:t>mailOption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};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b="1" dirty="0" err="1" smtClean="0"/>
              <a:t>app.post</a:t>
            </a:r>
            <a:r>
              <a:rPr lang="en-US" sz="1200" dirty="0" smtClean="0"/>
              <a:t>("/send-email", </a:t>
            </a:r>
            <a:r>
              <a:rPr lang="en-US" sz="1200" dirty="0" err="1" smtClean="0"/>
              <a:t>async</a:t>
            </a:r>
            <a:r>
              <a:rPr lang="en-US" sz="1200" dirty="0" smtClean="0"/>
              <a:t> (</a:t>
            </a:r>
            <a:r>
              <a:rPr lang="en-US" sz="1200" dirty="0" err="1" smtClean="0"/>
              <a:t>req</a:t>
            </a:r>
            <a:r>
              <a:rPr lang="en-US" sz="1200" dirty="0" smtClean="0"/>
              <a:t>, res) =&gt; {</a:t>
            </a:r>
          </a:p>
          <a:p>
            <a:r>
              <a:rPr lang="en-US" sz="1200" dirty="0" smtClean="0"/>
              <a:t>  console.log(</a:t>
            </a:r>
            <a:r>
              <a:rPr lang="en-US" sz="1200" dirty="0" err="1" smtClean="0"/>
              <a:t>req.body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try {</a:t>
            </a:r>
          </a:p>
          <a:p>
            <a:r>
              <a:rPr lang="en-US" sz="1200" dirty="0" smtClean="0"/>
              <a:t>    await </a:t>
            </a:r>
            <a:r>
              <a:rPr lang="en-US" sz="1200" dirty="0" err="1" smtClean="0"/>
              <a:t>sendEmail</a:t>
            </a:r>
            <a:r>
              <a:rPr lang="en-US" sz="1200" dirty="0" smtClean="0"/>
              <a:t>({ email: </a:t>
            </a:r>
            <a:r>
              <a:rPr lang="en-US" sz="1200" dirty="0" err="1" smtClean="0"/>
              <a:t>req.body.email</a:t>
            </a:r>
            <a:r>
              <a:rPr lang="en-US" sz="1200" dirty="0" smtClean="0"/>
              <a:t>, status: </a:t>
            </a:r>
            <a:r>
              <a:rPr lang="en-US" sz="1200" dirty="0" err="1" smtClean="0"/>
              <a:t>req.body.status</a:t>
            </a:r>
            <a:r>
              <a:rPr lang="en-US" sz="1200" dirty="0" smtClean="0"/>
              <a:t> });</a:t>
            </a:r>
          </a:p>
          <a:p>
            <a:r>
              <a:rPr lang="en-US" sz="1200" dirty="0" smtClean="0"/>
              <a:t>    </a:t>
            </a:r>
            <a:r>
              <a:rPr lang="en-US" sz="1200" dirty="0" err="1" smtClean="0"/>
              <a:t>res.status</a:t>
            </a:r>
            <a:r>
              <a:rPr lang="en-US" sz="1200" dirty="0" smtClean="0"/>
              <a:t>(</a:t>
            </a:r>
            <a:r>
              <a:rPr lang="en-US" sz="1200" b="1" dirty="0" smtClean="0"/>
              <a:t>200</a:t>
            </a:r>
            <a:r>
              <a:rPr lang="en-US" sz="1200" dirty="0" smtClean="0"/>
              <a:t>).send("</a:t>
            </a:r>
            <a:r>
              <a:rPr lang="en-US" sz="1200" b="1" dirty="0" smtClean="0"/>
              <a:t>success</a:t>
            </a:r>
            <a:r>
              <a:rPr lang="en-US" sz="1200" dirty="0" smtClean="0"/>
              <a:t>");</a:t>
            </a:r>
          </a:p>
          <a:p>
            <a:r>
              <a:rPr lang="en-US" sz="1200" dirty="0" smtClean="0"/>
              <a:t>  } catch (err) {</a:t>
            </a:r>
          </a:p>
          <a:p>
            <a:r>
              <a:rPr lang="en-US" sz="1200" dirty="0" smtClean="0"/>
              <a:t>    </a:t>
            </a:r>
            <a:r>
              <a:rPr lang="en-US" sz="1200" dirty="0" err="1" smtClean="0"/>
              <a:t>res.status</a:t>
            </a:r>
            <a:r>
              <a:rPr lang="en-US" sz="1200" dirty="0" smtClean="0"/>
              <a:t>(</a:t>
            </a:r>
            <a:r>
              <a:rPr lang="en-US" sz="1200" b="1" dirty="0" smtClean="0"/>
              <a:t>500</a:t>
            </a:r>
            <a:r>
              <a:rPr lang="en-US" sz="1200" dirty="0" smtClean="0"/>
              <a:t>).send(`</a:t>
            </a:r>
            <a:r>
              <a:rPr lang="en-US" sz="1200" b="1" dirty="0" smtClean="0"/>
              <a:t>Error: ${</a:t>
            </a:r>
            <a:r>
              <a:rPr lang="en-US" sz="1200" b="1" dirty="0" err="1" smtClean="0"/>
              <a:t>err.message</a:t>
            </a:r>
            <a:r>
              <a:rPr lang="en-US" sz="1200" dirty="0" smtClean="0"/>
              <a:t>}`);</a:t>
            </a:r>
          </a:p>
          <a:p>
            <a:r>
              <a:rPr lang="en-US" sz="1200" dirty="0" smtClean="0"/>
              <a:t>  }</a:t>
            </a:r>
          </a:p>
          <a:p>
            <a:r>
              <a:rPr lang="en-US" sz="1200" dirty="0" smtClean="0"/>
              <a:t>});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2" y="4742912"/>
            <a:ext cx="3602236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Опис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sz="2000" dirty="0"/>
              <a:t>Веб продавница за аудио опрема која овозможува на корисниците преглед и купување на продукти од различни категории, како што се слушалки, звучници и мали слушалки. Апликацијата нуди интуитивно корисничко искуство каде што корисникот може да додаде продукти во кошничката, да ја види вкупната цена и да избере начин на плаќање при checkout. За администраторите е обезбедена можност за најавување и преглед на нарачките, со опции за прифаќање или одбивање на истите.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1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13" y="219807"/>
            <a:ext cx="3123379" cy="860943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07384"/>
            <a:ext cx="2523125" cy="15323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mk-MK" dirty="0" smtClean="0"/>
              <a:t>НАВИГАЦИСКИ ПАНЕЛ</a:t>
            </a:r>
            <a:r>
              <a:rPr lang="en-US" dirty="0" smtClean="0"/>
              <a:t>:</a:t>
            </a:r>
            <a:endParaRPr lang="mk-MK" dirty="0" smtClean="0"/>
          </a:p>
          <a:p>
            <a:r>
              <a:rPr lang="en-US" sz="1400" dirty="0" smtClean="0"/>
              <a:t>HOME </a:t>
            </a:r>
            <a:r>
              <a:rPr lang="mk-MK" sz="1400" dirty="0" smtClean="0"/>
              <a:t>копче</a:t>
            </a:r>
          </a:p>
          <a:p>
            <a:r>
              <a:rPr lang="en-US" sz="1400" dirty="0" smtClean="0"/>
              <a:t>HEADPHONES </a:t>
            </a:r>
            <a:r>
              <a:rPr lang="mk-MK" sz="1400" dirty="0" smtClean="0"/>
              <a:t>копче</a:t>
            </a:r>
          </a:p>
          <a:p>
            <a:r>
              <a:rPr lang="en-US" sz="1400" dirty="0" smtClean="0"/>
              <a:t>SPEAKERS </a:t>
            </a:r>
            <a:r>
              <a:rPr lang="mk-MK" sz="1400" dirty="0" smtClean="0"/>
              <a:t>копче</a:t>
            </a:r>
          </a:p>
          <a:p>
            <a:r>
              <a:rPr lang="en-US" sz="1400" dirty="0" smtClean="0"/>
              <a:t>EARPHONES </a:t>
            </a:r>
            <a:r>
              <a:rPr lang="mk-MK" sz="1400" dirty="0" smtClean="0"/>
              <a:t>копче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25" y="1289304"/>
            <a:ext cx="9407779" cy="4568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7680" y="6089004"/>
            <a:ext cx="5529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PRODUCT </a:t>
            </a:r>
            <a:r>
              <a:rPr lang="mk-MK" sz="1600" dirty="0" smtClean="0"/>
              <a:t>копче – кое води до производот </a:t>
            </a:r>
            <a:r>
              <a:rPr lang="en-US" sz="1600" dirty="0" smtClean="0"/>
              <a:t>XX99 MARK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17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4413" y="219807"/>
            <a:ext cx="3123379" cy="860943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67" y="110104"/>
            <a:ext cx="6803865" cy="2090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0" y="1541894"/>
            <a:ext cx="4580249" cy="24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13" y="3985119"/>
            <a:ext cx="4120844" cy="1291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13" y="5385816"/>
            <a:ext cx="4350064" cy="1356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662" y="2380945"/>
            <a:ext cx="6105929" cy="2657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831" y="5385816"/>
            <a:ext cx="5258962" cy="12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4413" y="219807"/>
            <a:ext cx="3617507" cy="8609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Headphones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788" y="219807"/>
            <a:ext cx="6333702" cy="1581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5" y="1166015"/>
            <a:ext cx="5013726" cy="2596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05" y="3872155"/>
            <a:ext cx="5013726" cy="2782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235" y="1965960"/>
            <a:ext cx="5218792" cy="2584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15367" y="5078866"/>
            <a:ext cx="404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Овој прозорец е намемет за слушалки.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60235" y="5791927"/>
            <a:ext cx="583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Овде се достапни продуктите за категоријата слушалки.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1838" y="219807"/>
            <a:ext cx="3202510" cy="860943"/>
          </a:xfrm>
        </p:spPr>
        <p:txBody>
          <a:bodyPr>
            <a:normAutofit/>
          </a:bodyPr>
          <a:lstStyle/>
          <a:p>
            <a:r>
              <a:rPr lang="en-US" dirty="0" smtClean="0"/>
              <a:t>Speakers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96" y="219807"/>
            <a:ext cx="5774396" cy="1309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4" y="1991386"/>
            <a:ext cx="5446147" cy="2832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397" y="3548468"/>
            <a:ext cx="5969019" cy="29203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9207" y="2558561"/>
            <a:ext cx="399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Овој прозорец е наменет за звучници.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4944" y="5734612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Овде се достапни продуктите за категоријата звучници.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black">
          <a:xfrm>
            <a:off x="314413" y="219807"/>
            <a:ext cx="3220095" cy="8609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Earphones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10" y="222360"/>
            <a:ext cx="7075067" cy="1716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13" y="2605734"/>
            <a:ext cx="6625773" cy="3482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3316" y="3174023"/>
            <a:ext cx="479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Овој прозорец е наменет за малите слушалки.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95535" y="4664217"/>
            <a:ext cx="497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dirty="0" smtClean="0"/>
              <a:t>Овде се прикажани продуктите за категоријата </a:t>
            </a:r>
          </a:p>
          <a:p>
            <a:pPr algn="ctr"/>
            <a:r>
              <a:rPr lang="mk-MK" dirty="0" smtClean="0"/>
              <a:t>мали слушалки.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88" y="215262"/>
            <a:ext cx="5773380" cy="1965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99" y="1529862"/>
            <a:ext cx="6082489" cy="3239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04" y="4840240"/>
            <a:ext cx="7665864" cy="1956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844" y="410897"/>
            <a:ext cx="5750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dirty="0" smtClean="0"/>
              <a:t>За сите три прозорци под продуктите се наоѓаат </a:t>
            </a:r>
          </a:p>
          <a:p>
            <a:pPr algn="ctr"/>
            <a:r>
              <a:rPr lang="mk-MK" dirty="0" smtClean="0"/>
              <a:t>дополнително категориите и при клик на некоја од нив </a:t>
            </a:r>
          </a:p>
          <a:p>
            <a:pPr algn="ctr"/>
            <a:r>
              <a:rPr lang="mk-MK" dirty="0" smtClean="0"/>
              <a:t>се пренасочува кон одредена категорија.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59992" y="3325701"/>
            <a:ext cx="494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/>
              <a:t>Под категориите се наоѓа опис за </a:t>
            </a:r>
            <a:r>
              <a:rPr lang="en-US" dirty="0" smtClean="0"/>
              <a:t>AUDIOPHILE.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836" y="5495097"/>
            <a:ext cx="267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dirty="0" smtClean="0"/>
              <a:t>И на крај секој прозорец </a:t>
            </a:r>
          </a:p>
          <a:p>
            <a:pPr algn="ctr"/>
            <a:r>
              <a:rPr lang="mk-MK" dirty="0" smtClean="0"/>
              <a:t>завршува со футер.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5130"/>
            <a:ext cx="7665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k-MK" dirty="0" smtClean="0"/>
              <a:t>При клик на одреден продукт се појавува продуктот и за него </a:t>
            </a:r>
            <a:endParaRPr lang="en-US" dirty="0" smtClean="0"/>
          </a:p>
          <a:p>
            <a:pPr algn="ctr"/>
            <a:r>
              <a:rPr lang="mk-MK" dirty="0" smtClean="0"/>
              <a:t>има опис како и дополнителни слики. Исто така има копче </a:t>
            </a:r>
          </a:p>
          <a:p>
            <a:pPr algn="ctr"/>
            <a:r>
              <a:rPr lang="en-US" dirty="0" smtClean="0"/>
              <a:t>GO BACK </a:t>
            </a:r>
            <a:r>
              <a:rPr lang="mk-MK" dirty="0"/>
              <a:t> </a:t>
            </a:r>
            <a:r>
              <a:rPr lang="mk-MK" dirty="0" smtClean="0"/>
              <a:t>кое служи за враќање на прозорецот за одредената категорија.</a:t>
            </a:r>
          </a:p>
          <a:p>
            <a:pPr algn="ctr"/>
            <a:r>
              <a:rPr lang="mk-MK" dirty="0" smtClean="0"/>
              <a:t>Ќе го земам за пример продуктот </a:t>
            </a:r>
            <a:r>
              <a:rPr lang="en-US" dirty="0">
                <a:latin typeface="Corbel" panose="020B0503020204020204" pitchFamily="34" charset="0"/>
              </a:rPr>
              <a:t>YX1 WIRELESS </a:t>
            </a:r>
            <a:r>
              <a:rPr lang="en-US" dirty="0" smtClean="0">
                <a:latin typeface="Corbel" panose="020B0503020204020204" pitchFamily="34" charset="0"/>
              </a:rPr>
              <a:t>EARPHONES.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6" y="1445459"/>
            <a:ext cx="6367674" cy="3535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43" y="5084110"/>
            <a:ext cx="6018465" cy="1618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337" y="129454"/>
            <a:ext cx="2348992" cy="1540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571" y="1669576"/>
            <a:ext cx="2916524" cy="1870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979" y="3540175"/>
            <a:ext cx="3413707" cy="31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320</TotalTime>
  <Words>628</Words>
  <Application>Microsoft Office PowerPoint</Application>
  <PresentationFormat>Widescreen</PresentationFormat>
  <Paragraphs>194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Corbel</vt:lpstr>
      <vt:lpstr>Gill Sans MT</vt:lpstr>
      <vt:lpstr>Parcel</vt:lpstr>
      <vt:lpstr>AudioPhile (Напреден веб дизајн)</vt:lpstr>
      <vt:lpstr>Опис </vt:lpstr>
      <vt:lpstr>Home page</vt:lpstr>
      <vt:lpstr>Home page</vt:lpstr>
      <vt:lpstr>Headphones page</vt:lpstr>
      <vt:lpstr>Speakers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AudioPhile (Напреден веб дизајн)</dc:title>
  <dc:creator>Dimitar</dc:creator>
  <cp:lastModifiedBy>Dimitar</cp:lastModifiedBy>
  <cp:revision>30</cp:revision>
  <dcterms:created xsi:type="dcterms:W3CDTF">2024-09-07T17:32:32Z</dcterms:created>
  <dcterms:modified xsi:type="dcterms:W3CDTF">2024-09-09T16:13:23Z</dcterms:modified>
</cp:coreProperties>
</file>